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Alice" panose="020B060402020202020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322" y="5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857700" y="1060175"/>
            <a:ext cx="4214400" cy="33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61300" y="1597700"/>
            <a:ext cx="1419900" cy="33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480650" y="1590050"/>
            <a:ext cx="1324800" cy="354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652200" y="1593875"/>
            <a:ext cx="1419900" cy="33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533200" y="2135225"/>
            <a:ext cx="2548800" cy="33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061300" y="2135225"/>
            <a:ext cx="2558100" cy="33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079900" y="3999875"/>
            <a:ext cx="3002100" cy="692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17300" y="3999875"/>
            <a:ext cx="3002100" cy="646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17300" y="5200025"/>
            <a:ext cx="3002100" cy="3263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17300" y="2926375"/>
            <a:ext cx="6454800" cy="492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043800" y="8024825"/>
            <a:ext cx="2028300" cy="492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rPr>
              <a:t>Name here</a:t>
            </a:r>
            <a:endParaRPr sz="8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rPr>
              <a:t>School name here</a:t>
            </a:r>
            <a:endParaRPr sz="8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17300" y="8929050"/>
            <a:ext cx="3002100" cy="661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Alice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Gerrard</cp:lastModifiedBy>
  <cp:revision>1</cp:revision>
  <dcterms:modified xsi:type="dcterms:W3CDTF">2022-01-29T17:11:27Z</dcterms:modified>
</cp:coreProperties>
</file>